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64" r:id="rId1"/>
  </p:sldMasterIdLst>
  <p:notesMasterIdLst>
    <p:notesMasterId r:id="rId3"/>
  </p:notesMasterIdLst>
  <p:sldIdLst>
    <p:sldId id="257" r:id="rId2"/>
  </p:sldIdLst>
  <p:sldSz cx="25201563" cy="35999738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38">
          <p15:clr>
            <a:srgbClr val="A4A3A4"/>
          </p15:clr>
        </p15:guide>
        <p15:guide id="2" pos="79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004E10-30BF-4291-99EC-273B7737C11A}" v="24" dt="2025-04-17T10:00:53.689"/>
    <p1510:client id="{97E29854-D5B2-4332-ADCC-54DAC332D4B6}" v="6" dt="2025-04-17T09:45:51.1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/>
    <p:restoredTop sz="94866"/>
  </p:normalViewPr>
  <p:slideViewPr>
    <p:cSldViewPr snapToGrid="0" snapToObjects="1">
      <p:cViewPr>
        <p:scale>
          <a:sx n="40" d="100"/>
          <a:sy n="40" d="100"/>
        </p:scale>
        <p:origin x="1854" y="156"/>
      </p:cViewPr>
      <p:guideLst>
        <p:guide orient="horz" pos="11338"/>
        <p:guide pos="793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dir Özbek" userId="309d7c43-e362-4195-aacd-5eb970ebfd9b" providerId="ADAL" clId="{97E29854-D5B2-4332-ADCC-54DAC332D4B6}"/>
    <pc:docChg chg="undo custSel modSld">
      <pc:chgData name="Kadir Özbek" userId="309d7c43-e362-4195-aacd-5eb970ebfd9b" providerId="ADAL" clId="{97E29854-D5B2-4332-ADCC-54DAC332D4B6}" dt="2025-04-17T09:45:57.202" v="270" actId="20577"/>
      <pc:docMkLst>
        <pc:docMk/>
      </pc:docMkLst>
      <pc:sldChg chg="addSp modSp mod">
        <pc:chgData name="Kadir Özbek" userId="309d7c43-e362-4195-aacd-5eb970ebfd9b" providerId="ADAL" clId="{97E29854-D5B2-4332-ADCC-54DAC332D4B6}" dt="2025-04-17T09:45:57.202" v="270" actId="20577"/>
        <pc:sldMkLst>
          <pc:docMk/>
          <pc:sldMk cId="0" sldId="257"/>
        </pc:sldMkLst>
        <pc:spChg chg="add mod">
          <ac:chgData name="Kadir Özbek" userId="309d7c43-e362-4195-aacd-5eb970ebfd9b" providerId="ADAL" clId="{97E29854-D5B2-4332-ADCC-54DAC332D4B6}" dt="2025-04-17T09:44:35.431" v="194"/>
          <ac:spMkLst>
            <pc:docMk/>
            <pc:sldMk cId="0" sldId="257"/>
            <ac:spMk id="3" creationId="{83851974-CE0D-DB76-6022-6E3F227C6715}"/>
          </ac:spMkLst>
        </pc:spChg>
        <pc:spChg chg="add mod">
          <ac:chgData name="Kadir Özbek" userId="309d7c43-e362-4195-aacd-5eb970ebfd9b" providerId="ADAL" clId="{97E29854-D5B2-4332-ADCC-54DAC332D4B6}" dt="2025-04-17T09:45:08.278" v="250"/>
          <ac:spMkLst>
            <pc:docMk/>
            <pc:sldMk cId="0" sldId="257"/>
            <ac:spMk id="4" creationId="{63327E4A-7D52-AD6A-088F-BBC0C234795C}"/>
          </ac:spMkLst>
        </pc:spChg>
        <pc:spChg chg="mod">
          <ac:chgData name="Kadir Özbek" userId="309d7c43-e362-4195-aacd-5eb970ebfd9b" providerId="ADAL" clId="{97E29854-D5B2-4332-ADCC-54DAC332D4B6}" dt="2025-04-17T09:45:44.225" v="260" actId="14100"/>
          <ac:spMkLst>
            <pc:docMk/>
            <pc:sldMk cId="0" sldId="257"/>
            <ac:spMk id="10" creationId="{85D1B247-A108-A3C6-309C-C63A9E6C856E}"/>
          </ac:spMkLst>
        </pc:spChg>
        <pc:spChg chg="mod">
          <ac:chgData name="Kadir Özbek" userId="309d7c43-e362-4195-aacd-5eb970ebfd9b" providerId="ADAL" clId="{97E29854-D5B2-4332-ADCC-54DAC332D4B6}" dt="2025-04-17T09:45:42.112" v="259" actId="14100"/>
          <ac:spMkLst>
            <pc:docMk/>
            <pc:sldMk cId="0" sldId="257"/>
            <ac:spMk id="26" creationId="{C062A453-6AFF-AAA5-A8D8-DF37852A027D}"/>
          </ac:spMkLst>
        </pc:spChg>
        <pc:spChg chg="mod">
          <ac:chgData name="Kadir Özbek" userId="309d7c43-e362-4195-aacd-5eb970ebfd9b" providerId="ADAL" clId="{97E29854-D5B2-4332-ADCC-54DAC332D4B6}" dt="2025-04-17T09:42:22.376" v="4"/>
          <ac:spMkLst>
            <pc:docMk/>
            <pc:sldMk cId="0" sldId="257"/>
            <ac:spMk id="3080" creationId="{EAED08DD-49D6-BB5C-EFBD-467CE746A948}"/>
          </ac:spMkLst>
        </pc:spChg>
        <pc:spChg chg="mod">
          <ac:chgData name="Kadir Özbek" userId="309d7c43-e362-4195-aacd-5eb970ebfd9b" providerId="ADAL" clId="{97E29854-D5B2-4332-ADCC-54DAC332D4B6}" dt="2025-04-17T09:45:57.202" v="270" actId="20577"/>
          <ac:spMkLst>
            <pc:docMk/>
            <pc:sldMk cId="0" sldId="257"/>
            <ac:spMk id="3081" creationId="{71A2AFFD-C7EE-5B3D-8049-F5E491B195C9}"/>
          </ac:spMkLst>
        </pc:spChg>
        <pc:spChg chg="mod">
          <ac:chgData name="Kadir Özbek" userId="309d7c43-e362-4195-aacd-5eb970ebfd9b" providerId="ADAL" clId="{97E29854-D5B2-4332-ADCC-54DAC332D4B6}" dt="2025-04-17T09:44:34.249" v="193" actId="20577"/>
          <ac:spMkLst>
            <pc:docMk/>
            <pc:sldMk cId="0" sldId="257"/>
            <ac:spMk id="3082" creationId="{71AEFAC4-04B1-FA71-BEFD-407C513F4ADD}"/>
          </ac:spMkLst>
        </pc:spChg>
        <pc:spChg chg="mod">
          <ac:chgData name="Kadir Özbek" userId="309d7c43-e362-4195-aacd-5eb970ebfd9b" providerId="ADAL" clId="{97E29854-D5B2-4332-ADCC-54DAC332D4B6}" dt="2025-04-17T09:44:50.444" v="248"/>
          <ac:spMkLst>
            <pc:docMk/>
            <pc:sldMk cId="0" sldId="257"/>
            <ac:spMk id="3084" creationId="{99407F21-8F7B-A11C-3217-A748577FE3CB}"/>
          </ac:spMkLst>
        </pc:spChg>
        <pc:spChg chg="mod">
          <ac:chgData name="Kadir Özbek" userId="309d7c43-e362-4195-aacd-5eb970ebfd9b" providerId="ADAL" clId="{97E29854-D5B2-4332-ADCC-54DAC332D4B6}" dt="2025-04-17T09:45:11.402" v="251" actId="6549"/>
          <ac:spMkLst>
            <pc:docMk/>
            <pc:sldMk cId="0" sldId="257"/>
            <ac:spMk id="3085" creationId="{32A7BA69-DB4B-BB8D-B394-82DC09407E1B}"/>
          </ac:spMkLst>
        </pc:spChg>
        <pc:spChg chg="mod">
          <ac:chgData name="Kadir Özbek" userId="309d7c43-e362-4195-aacd-5eb970ebfd9b" providerId="ADAL" clId="{97E29854-D5B2-4332-ADCC-54DAC332D4B6}" dt="2025-04-17T09:45:51.191" v="262" actId="1076"/>
          <ac:spMkLst>
            <pc:docMk/>
            <pc:sldMk cId="0" sldId="257"/>
            <ac:spMk id="3086" creationId="{C5703FC2-40F5-AC1E-14F2-80E04C429D43}"/>
          </ac:spMkLst>
        </pc:spChg>
        <pc:spChg chg="mod">
          <ac:chgData name="Kadir Özbek" userId="309d7c43-e362-4195-aacd-5eb970ebfd9b" providerId="ADAL" clId="{97E29854-D5B2-4332-ADCC-54DAC332D4B6}" dt="2025-04-17T09:44:57.677" v="249"/>
          <ac:spMkLst>
            <pc:docMk/>
            <pc:sldMk cId="0" sldId="257"/>
            <ac:spMk id="3091" creationId="{576FED81-3770-69BF-8F05-D2C24A70142E}"/>
          </ac:spMkLst>
        </pc:spChg>
        <pc:spChg chg="mod">
          <ac:chgData name="Kadir Özbek" userId="309d7c43-e362-4195-aacd-5eb970ebfd9b" providerId="ADAL" clId="{97E29854-D5B2-4332-ADCC-54DAC332D4B6}" dt="2025-04-17T09:45:39.245" v="258"/>
          <ac:spMkLst>
            <pc:docMk/>
            <pc:sldMk cId="0" sldId="257"/>
            <ac:spMk id="3093" creationId="{31BAEDA2-3FB2-5320-AF70-085D451E949D}"/>
          </ac:spMkLst>
        </pc:spChg>
        <pc:picChg chg="add mod">
          <ac:chgData name="Kadir Özbek" userId="309d7c43-e362-4195-aacd-5eb970ebfd9b" providerId="ADAL" clId="{97E29854-D5B2-4332-ADCC-54DAC332D4B6}" dt="2025-04-17T09:45:15.677" v="252"/>
          <ac:picMkLst>
            <pc:docMk/>
            <pc:sldMk cId="0" sldId="257"/>
            <ac:picMk id="11" creationId="{B22D64DB-86A5-164C-FA45-028A08E3F56B}"/>
          </ac:picMkLst>
        </pc:picChg>
        <pc:picChg chg="add mod">
          <ac:chgData name="Kadir Özbek" userId="309d7c43-e362-4195-aacd-5eb970ebfd9b" providerId="ADAL" clId="{97E29854-D5B2-4332-ADCC-54DAC332D4B6}" dt="2025-04-17T09:45:15.677" v="252"/>
          <ac:picMkLst>
            <pc:docMk/>
            <pc:sldMk cId="0" sldId="257"/>
            <ac:picMk id="12" creationId="{38E43399-AE98-CC2E-C987-2EABE453E945}"/>
          </ac:picMkLst>
        </pc:picChg>
      </pc:sldChg>
    </pc:docChg>
  </pc:docChgLst>
  <pc:docChgLst>
    <pc:chgData name="Kadir Özbek" userId="309d7c43-e362-4195-aacd-5eb970ebfd9b" providerId="ADAL" clId="{87004E10-30BF-4291-99EC-273B7737C11A}"/>
    <pc:docChg chg="undo custSel modSld">
      <pc:chgData name="Kadir Özbek" userId="309d7c43-e362-4195-aacd-5eb970ebfd9b" providerId="ADAL" clId="{87004E10-30BF-4291-99EC-273B7737C11A}" dt="2025-04-17T10:00:53.689" v="160" actId="1076"/>
      <pc:docMkLst>
        <pc:docMk/>
      </pc:docMkLst>
      <pc:sldChg chg="addSp delSp modSp mod">
        <pc:chgData name="Kadir Özbek" userId="309d7c43-e362-4195-aacd-5eb970ebfd9b" providerId="ADAL" clId="{87004E10-30BF-4291-99EC-273B7737C11A}" dt="2025-04-17T10:00:53.689" v="160" actId="1076"/>
        <pc:sldMkLst>
          <pc:docMk/>
          <pc:sldMk cId="0" sldId="257"/>
        </pc:sldMkLst>
        <pc:spChg chg="mod">
          <ac:chgData name="Kadir Özbek" userId="309d7c43-e362-4195-aacd-5eb970ebfd9b" providerId="ADAL" clId="{87004E10-30BF-4291-99EC-273B7737C11A}" dt="2025-04-17T09:51:03.585" v="17" actId="20577"/>
          <ac:spMkLst>
            <pc:docMk/>
            <pc:sldMk cId="0" sldId="257"/>
            <ac:spMk id="3" creationId="{83851974-CE0D-DB76-6022-6E3F227C6715}"/>
          </ac:spMkLst>
        </pc:spChg>
        <pc:spChg chg="mod">
          <ac:chgData name="Kadir Özbek" userId="309d7c43-e362-4195-aacd-5eb970ebfd9b" providerId="ADAL" clId="{87004E10-30BF-4291-99EC-273B7737C11A}" dt="2025-04-17T09:57:37.577" v="122"/>
          <ac:spMkLst>
            <pc:docMk/>
            <pc:sldMk cId="0" sldId="257"/>
            <ac:spMk id="4" creationId="{63327E4A-7D52-AD6A-088F-BBC0C234795C}"/>
          </ac:spMkLst>
        </pc:spChg>
        <pc:spChg chg="mod">
          <ac:chgData name="Kadir Özbek" userId="309d7c43-e362-4195-aacd-5eb970ebfd9b" providerId="ADAL" clId="{87004E10-30BF-4291-99EC-273B7737C11A}" dt="2025-04-17T09:57:41.997" v="123" actId="14100"/>
          <ac:spMkLst>
            <pc:docMk/>
            <pc:sldMk cId="0" sldId="257"/>
            <ac:spMk id="8" creationId="{A0E30266-D6FF-CE10-0C1D-AD82873ABDB6}"/>
          </ac:spMkLst>
        </pc:spChg>
        <pc:spChg chg="mod">
          <ac:chgData name="Kadir Özbek" userId="309d7c43-e362-4195-aacd-5eb970ebfd9b" providerId="ADAL" clId="{87004E10-30BF-4291-99EC-273B7737C11A}" dt="2025-04-17T09:52:12.732" v="26" actId="14100"/>
          <ac:spMkLst>
            <pc:docMk/>
            <pc:sldMk cId="0" sldId="257"/>
            <ac:spMk id="9" creationId="{97D1ED70-8ECE-2988-C9A6-6ECFA946704E}"/>
          </ac:spMkLst>
        </pc:spChg>
        <pc:spChg chg="mod">
          <ac:chgData name="Kadir Özbek" userId="309d7c43-e362-4195-aacd-5eb970ebfd9b" providerId="ADAL" clId="{87004E10-30BF-4291-99EC-273B7737C11A}" dt="2025-04-17T10:00:16.726" v="152" actId="14100"/>
          <ac:spMkLst>
            <pc:docMk/>
            <pc:sldMk cId="0" sldId="257"/>
            <ac:spMk id="10" creationId="{85D1B247-A108-A3C6-309C-C63A9E6C856E}"/>
          </ac:spMkLst>
        </pc:spChg>
        <pc:spChg chg="add mod">
          <ac:chgData name="Kadir Özbek" userId="309d7c43-e362-4195-aacd-5eb970ebfd9b" providerId="ADAL" clId="{87004E10-30BF-4291-99EC-273B7737C11A}" dt="2025-04-17T09:56:14.976" v="63" actId="1076"/>
          <ac:spMkLst>
            <pc:docMk/>
            <pc:sldMk cId="0" sldId="257"/>
            <ac:spMk id="16" creationId="{FAB1C8A4-ED00-ABDA-E61A-760043460B84}"/>
          </ac:spMkLst>
        </pc:spChg>
        <pc:spChg chg="add mod">
          <ac:chgData name="Kadir Özbek" userId="309d7c43-e362-4195-aacd-5eb970ebfd9b" providerId="ADAL" clId="{87004E10-30BF-4291-99EC-273B7737C11A}" dt="2025-04-17T09:56:24.712" v="82" actId="20577"/>
          <ac:spMkLst>
            <pc:docMk/>
            <pc:sldMk cId="0" sldId="257"/>
            <ac:spMk id="17" creationId="{27BD3033-549B-A7B2-A459-FAB6126330F8}"/>
          </ac:spMkLst>
        </pc:spChg>
        <pc:spChg chg="add mod">
          <ac:chgData name="Kadir Özbek" userId="309d7c43-e362-4195-aacd-5eb970ebfd9b" providerId="ADAL" clId="{87004E10-30BF-4291-99EC-273B7737C11A}" dt="2025-04-17T09:56:46.692" v="117" actId="14100"/>
          <ac:spMkLst>
            <pc:docMk/>
            <pc:sldMk cId="0" sldId="257"/>
            <ac:spMk id="18" creationId="{47B64F83-0B96-1D89-DEA6-BA3A3B7A77B2}"/>
          </ac:spMkLst>
        </pc:spChg>
        <pc:spChg chg="mod">
          <ac:chgData name="Kadir Özbek" userId="309d7c43-e362-4195-aacd-5eb970ebfd9b" providerId="ADAL" clId="{87004E10-30BF-4291-99EC-273B7737C11A}" dt="2025-04-17T09:52:14.717" v="27" actId="14100"/>
          <ac:spMkLst>
            <pc:docMk/>
            <pc:sldMk cId="0" sldId="257"/>
            <ac:spMk id="24" creationId="{CCA70A31-497A-7389-F868-C6DDA0F01318}"/>
          </ac:spMkLst>
        </pc:spChg>
        <pc:spChg chg="mod">
          <ac:chgData name="Kadir Özbek" userId="309d7c43-e362-4195-aacd-5eb970ebfd9b" providerId="ADAL" clId="{87004E10-30BF-4291-99EC-273B7737C11A}" dt="2025-04-17T10:00:09.289" v="149" actId="14100"/>
          <ac:spMkLst>
            <pc:docMk/>
            <pc:sldMk cId="0" sldId="257"/>
            <ac:spMk id="26" creationId="{C062A453-6AFF-AAA5-A8D8-DF37852A027D}"/>
          </ac:spMkLst>
        </pc:spChg>
        <pc:spChg chg="mod">
          <ac:chgData name="Kadir Özbek" userId="309d7c43-e362-4195-aacd-5eb970ebfd9b" providerId="ADAL" clId="{87004E10-30BF-4291-99EC-273B7737C11A}" dt="2025-04-17T09:48:53.233" v="13" actId="1076"/>
          <ac:spMkLst>
            <pc:docMk/>
            <pc:sldMk cId="0" sldId="257"/>
            <ac:spMk id="3080" creationId="{EAED08DD-49D6-BB5C-EFBD-467CE746A948}"/>
          </ac:spMkLst>
        </pc:spChg>
        <pc:spChg chg="mod">
          <ac:chgData name="Kadir Özbek" userId="309d7c43-e362-4195-aacd-5eb970ebfd9b" providerId="ADAL" clId="{87004E10-30BF-4291-99EC-273B7737C11A}" dt="2025-04-17T09:52:06.409" v="25" actId="123"/>
          <ac:spMkLst>
            <pc:docMk/>
            <pc:sldMk cId="0" sldId="257"/>
            <ac:spMk id="3084" creationId="{99407F21-8F7B-A11C-3217-A748577FE3CB}"/>
          </ac:spMkLst>
        </pc:spChg>
        <pc:spChg chg="mod">
          <ac:chgData name="Kadir Özbek" userId="309d7c43-e362-4195-aacd-5eb970ebfd9b" providerId="ADAL" clId="{87004E10-30BF-4291-99EC-273B7737C11A}" dt="2025-04-17T10:00:53.689" v="160" actId="1076"/>
          <ac:spMkLst>
            <pc:docMk/>
            <pc:sldMk cId="0" sldId="257"/>
            <ac:spMk id="3086" creationId="{C5703FC2-40F5-AC1E-14F2-80E04C429D43}"/>
          </ac:spMkLst>
        </pc:spChg>
        <pc:spChg chg="mod">
          <ac:chgData name="Kadir Özbek" userId="309d7c43-e362-4195-aacd-5eb970ebfd9b" providerId="ADAL" clId="{87004E10-30BF-4291-99EC-273B7737C11A}" dt="2025-04-17T09:53:48.635" v="33"/>
          <ac:spMkLst>
            <pc:docMk/>
            <pc:sldMk cId="0" sldId="257"/>
            <ac:spMk id="3091" creationId="{576FED81-3770-69BF-8F05-D2C24A70142E}"/>
          </ac:spMkLst>
        </pc:spChg>
        <pc:spChg chg="mod">
          <ac:chgData name="Kadir Özbek" userId="309d7c43-e362-4195-aacd-5eb970ebfd9b" providerId="ADAL" clId="{87004E10-30BF-4291-99EC-273B7737C11A}" dt="2025-04-17T10:00:12.321" v="150" actId="1076"/>
          <ac:spMkLst>
            <pc:docMk/>
            <pc:sldMk cId="0" sldId="257"/>
            <ac:spMk id="3093" creationId="{31BAEDA2-3FB2-5320-AF70-085D451E949D}"/>
          </ac:spMkLst>
        </pc:spChg>
        <pc:picChg chg="mod">
          <ac:chgData name="Kadir Özbek" userId="309d7c43-e362-4195-aacd-5eb970ebfd9b" providerId="ADAL" clId="{87004E10-30BF-4291-99EC-273B7737C11A}" dt="2025-04-17T09:48:51.513" v="12" actId="1076"/>
          <ac:picMkLst>
            <pc:docMk/>
            <pc:sldMk cId="0" sldId="257"/>
            <ac:picMk id="2" creationId="{7C53D190-0182-6391-F057-0379554D3307}"/>
          </ac:picMkLst>
        </pc:picChg>
        <pc:picChg chg="del">
          <ac:chgData name="Kadir Özbek" userId="309d7c43-e362-4195-aacd-5eb970ebfd9b" providerId="ADAL" clId="{87004E10-30BF-4291-99EC-273B7737C11A}" dt="2025-04-17T09:54:12.503" v="34" actId="478"/>
          <ac:picMkLst>
            <pc:docMk/>
            <pc:sldMk cId="0" sldId="257"/>
            <ac:picMk id="11" creationId="{B22D64DB-86A5-164C-FA45-028A08E3F56B}"/>
          </ac:picMkLst>
        </pc:picChg>
        <pc:picChg chg="del">
          <ac:chgData name="Kadir Özbek" userId="309d7c43-e362-4195-aacd-5eb970ebfd9b" providerId="ADAL" clId="{87004E10-30BF-4291-99EC-273B7737C11A}" dt="2025-04-17T09:54:12.819" v="35" actId="478"/>
          <ac:picMkLst>
            <pc:docMk/>
            <pc:sldMk cId="0" sldId="257"/>
            <ac:picMk id="12" creationId="{38E43399-AE98-CC2E-C987-2EABE453E945}"/>
          </ac:picMkLst>
        </pc:picChg>
        <pc:picChg chg="add mod">
          <ac:chgData name="Kadir Özbek" userId="309d7c43-e362-4195-aacd-5eb970ebfd9b" providerId="ADAL" clId="{87004E10-30BF-4291-99EC-273B7737C11A}" dt="2025-04-17T09:55:10.365" v="43" actId="1076"/>
          <ac:picMkLst>
            <pc:docMk/>
            <pc:sldMk cId="0" sldId="257"/>
            <ac:picMk id="13" creationId="{BDA73FE3-CA5D-242A-6C5E-14D83DF313FD}"/>
          </ac:picMkLst>
        </pc:picChg>
        <pc:picChg chg="add mod">
          <ac:chgData name="Kadir Özbek" userId="309d7c43-e362-4195-aacd-5eb970ebfd9b" providerId="ADAL" clId="{87004E10-30BF-4291-99EC-273B7737C11A}" dt="2025-04-17T09:55:11.464" v="44" actId="1076"/>
          <ac:picMkLst>
            <pc:docMk/>
            <pc:sldMk cId="0" sldId="257"/>
            <ac:picMk id="14" creationId="{F66C67F2-BBBA-5074-9D25-50EF046B79A3}"/>
          </ac:picMkLst>
        </pc:picChg>
        <pc:picChg chg="add mod">
          <ac:chgData name="Kadir Özbek" userId="309d7c43-e362-4195-aacd-5eb970ebfd9b" providerId="ADAL" clId="{87004E10-30BF-4291-99EC-273B7737C11A}" dt="2025-04-17T09:55:21.843" v="46" actId="1076"/>
          <ac:picMkLst>
            <pc:docMk/>
            <pc:sldMk cId="0" sldId="257"/>
            <ac:picMk id="15" creationId="{D09CFC4A-4DFC-AB33-17BF-76E26D721CF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300E1F3-77E8-A871-C51D-6701EBBDC5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58C227-529A-C286-EC78-F4054571633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4D0B738-A40E-1441-A8A2-5909A577BC33}" type="datetimeFigureOut">
              <a:rPr lang="tr-TR"/>
              <a:pPr>
                <a:defRPr/>
              </a:pPr>
              <a:t>9.05.2025</a:t>
            </a:fld>
            <a:endParaRPr lang="tr-TR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1F86CC6-FF92-449D-5900-B02AA875047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349500" y="1143000"/>
            <a:ext cx="2159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0606E62-D661-052C-C23A-5CC6373B59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tr-TR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D93FCA-86B9-431D-508E-8EB4EF098FB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FF88E0-9967-39B8-A00B-618E4112C4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B7D355A-4E1A-1548-A506-5878DBB61942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3332163" rtl="0" eaLnBrk="0" fontAlgn="base" hangingPunct="0">
      <a:spcBef>
        <a:spcPct val="30000"/>
      </a:spcBef>
      <a:spcAft>
        <a:spcPct val="0"/>
      </a:spcAft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662113" algn="l" defTabSz="3332163" rtl="0" eaLnBrk="0" fontAlgn="base" hangingPunct="0">
      <a:spcBef>
        <a:spcPct val="30000"/>
      </a:spcBef>
      <a:spcAft>
        <a:spcPct val="0"/>
      </a:spcAft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3332163" algn="l" defTabSz="3332163" rtl="0" eaLnBrk="0" fontAlgn="base" hangingPunct="0">
      <a:spcBef>
        <a:spcPct val="30000"/>
      </a:spcBef>
      <a:spcAft>
        <a:spcPct val="0"/>
      </a:spcAft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5000625" algn="l" defTabSz="3332163" rtl="0" eaLnBrk="0" fontAlgn="base" hangingPunct="0">
      <a:spcBef>
        <a:spcPct val="30000"/>
      </a:spcBef>
      <a:spcAft>
        <a:spcPct val="0"/>
      </a:spcAft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6669088" algn="l" defTabSz="3332163" rtl="0" eaLnBrk="0" fontAlgn="base" hangingPunct="0">
      <a:spcBef>
        <a:spcPct val="30000"/>
      </a:spcBef>
      <a:spcAft>
        <a:spcPct val="0"/>
      </a:spcAft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8344507" algn="l" defTabSz="3337802" rtl="0" eaLnBrk="1" latinLnBrk="0" hangingPunct="1">
      <a:defRPr sz="4381" kern="1200">
        <a:solidFill>
          <a:schemeClr val="tx1"/>
        </a:solidFill>
        <a:latin typeface="+mn-lt"/>
        <a:ea typeface="+mn-ea"/>
        <a:cs typeface="+mn-cs"/>
      </a:defRPr>
    </a:lvl6pPr>
    <a:lvl7pPr marL="10013410" algn="l" defTabSz="3337802" rtl="0" eaLnBrk="1" latinLnBrk="0" hangingPunct="1">
      <a:defRPr sz="4381" kern="1200">
        <a:solidFill>
          <a:schemeClr val="tx1"/>
        </a:solidFill>
        <a:latin typeface="+mn-lt"/>
        <a:ea typeface="+mn-ea"/>
        <a:cs typeface="+mn-cs"/>
      </a:defRPr>
    </a:lvl7pPr>
    <a:lvl8pPr marL="11682313" algn="l" defTabSz="3337802" rtl="0" eaLnBrk="1" latinLnBrk="0" hangingPunct="1">
      <a:defRPr sz="4381" kern="1200">
        <a:solidFill>
          <a:schemeClr val="tx1"/>
        </a:solidFill>
        <a:latin typeface="+mn-lt"/>
        <a:ea typeface="+mn-ea"/>
        <a:cs typeface="+mn-cs"/>
      </a:defRPr>
    </a:lvl8pPr>
    <a:lvl9pPr marL="13351212" algn="l" defTabSz="3337802" rtl="0" eaLnBrk="1" latinLnBrk="0" hangingPunct="1">
      <a:defRPr sz="438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BB31B93D-A08A-4A56-9181-AA2D414742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0" name="Notes Placeholder 2">
            <a:extLst>
              <a:ext uri="{FF2B5EF4-FFF2-40B4-BE49-F238E27FC236}">
                <a16:creationId xmlns:a16="http://schemas.microsoft.com/office/drawing/2014/main" id="{F7DB5799-D700-C475-91E9-4906884066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3332406" eaLnBrk="1" hangingPunct="1">
              <a:spcBef>
                <a:spcPct val="0"/>
              </a:spcBef>
              <a:defRPr/>
            </a:pPr>
            <a:r>
              <a:rPr lang="tr-TR" altLang="en-US" sz="4381" dirty="0"/>
              <a:t>Eklenecek görsel ve fotoğraflar yüksek çözünürlüklü olmalıdır.</a:t>
            </a:r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554D66AC-6297-A169-6A19-C7C46133FF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00B5497-A32B-6743-B815-9E2B16D06B53}" type="slidenum">
              <a:rPr lang="tr-TR" altLang="en-US"/>
              <a:pPr/>
              <a:t>1</a:t>
            </a:fld>
            <a:endParaRPr lang="tr-T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50196" y="5891626"/>
            <a:ext cx="18901172" cy="12533242"/>
          </a:xfrm>
        </p:spPr>
        <p:txBody>
          <a:bodyPr anchor="b"/>
          <a:lstStyle>
            <a:lvl1pPr algn="ctr">
              <a:defRPr sz="12403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50196" y="18908198"/>
            <a:ext cx="18901172" cy="8691601"/>
          </a:xfrm>
        </p:spPr>
        <p:txBody>
          <a:bodyPr/>
          <a:lstStyle>
            <a:lvl1pPr marL="0" indent="0" algn="ctr">
              <a:buNone/>
              <a:defRPr sz="4961"/>
            </a:lvl1pPr>
            <a:lvl2pPr marL="945078" indent="0" algn="ctr">
              <a:buNone/>
              <a:defRPr sz="4134"/>
            </a:lvl2pPr>
            <a:lvl3pPr marL="1890156" indent="0" algn="ctr">
              <a:buNone/>
              <a:defRPr sz="3721"/>
            </a:lvl3pPr>
            <a:lvl4pPr marL="2835234" indent="0" algn="ctr">
              <a:buNone/>
              <a:defRPr sz="3307"/>
            </a:lvl4pPr>
            <a:lvl5pPr marL="3780312" indent="0" algn="ctr">
              <a:buNone/>
              <a:defRPr sz="3307"/>
            </a:lvl5pPr>
            <a:lvl6pPr marL="4725391" indent="0" algn="ctr">
              <a:buNone/>
              <a:defRPr sz="3307"/>
            </a:lvl6pPr>
            <a:lvl7pPr marL="5670469" indent="0" algn="ctr">
              <a:buNone/>
              <a:defRPr sz="3307"/>
            </a:lvl7pPr>
            <a:lvl8pPr marL="6615547" indent="0" algn="ctr">
              <a:buNone/>
              <a:defRPr sz="3307"/>
            </a:lvl8pPr>
            <a:lvl9pPr marL="7560625" indent="0" algn="ctr">
              <a:buNone/>
              <a:defRPr sz="3307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8F85A-1364-0280-E295-5C22E56EE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061AE-F237-674F-9796-99BFBB56CF1D}" type="datetimeFigureOut">
              <a:rPr lang="tr-TR"/>
              <a:pPr>
                <a:defRPr/>
              </a:pPr>
              <a:t>9.05.2025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39B280-5E4E-253B-3C62-60036C04A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7025C-41EB-DD43-F399-74D3F737C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B4CA6D-DD8D-EF4B-AF70-F94CA7425272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69455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5704C7-23E8-3DF9-CDF4-97830DEED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79ACB-001D-0E46-9FE8-AE8670C98B2D}" type="datetimeFigureOut">
              <a:rPr lang="tr-TR"/>
              <a:pPr>
                <a:defRPr/>
              </a:pPr>
              <a:t>9.05.2025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04604-D6AD-E296-50BE-315FC1CBF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38029D-9F97-D5C8-B71D-D6BE1EF3F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C9F6D1-19F3-2B4F-BB7B-7D1DEB24AB53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20068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4869" y="1916653"/>
            <a:ext cx="5434087" cy="305081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607" y="1916653"/>
            <a:ext cx="15987242" cy="305081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5778B-28BB-5519-30A7-D3E220648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95E91-4BBA-7348-8F3E-91241C7D66EF}" type="datetimeFigureOut">
              <a:rPr lang="tr-TR"/>
              <a:pPr>
                <a:defRPr/>
              </a:pPr>
              <a:t>9.05.2025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6C9AC9-7263-CEA4-E829-995076310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7EDCC2-110E-9399-AD75-F50FB9546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2D933-8259-A245-9253-54CDDA3139B1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67908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93454-61FE-9708-3215-92566FB67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CC6E8-5D27-0B4B-A3AB-99C99757B595}" type="datetimeFigureOut">
              <a:rPr lang="tr-TR"/>
              <a:pPr>
                <a:defRPr/>
              </a:pPr>
              <a:t>9.05.2025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C6EE69-8F78-C181-9EF8-B72303A42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041DD-1705-435D-F221-69B36AB03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8A2E83-4141-C14B-9687-4A936848226D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4696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482" y="8974940"/>
            <a:ext cx="21736348" cy="14974888"/>
          </a:xfrm>
        </p:spPr>
        <p:txBody>
          <a:bodyPr anchor="b"/>
          <a:lstStyle>
            <a:lvl1pPr>
              <a:defRPr sz="12403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482" y="24091497"/>
            <a:ext cx="21736348" cy="7874940"/>
          </a:xfrm>
        </p:spPr>
        <p:txBody>
          <a:bodyPr/>
          <a:lstStyle>
            <a:lvl1pPr marL="0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1pPr>
            <a:lvl2pPr marL="945078" indent="0">
              <a:buNone/>
              <a:defRPr sz="4134">
                <a:solidFill>
                  <a:schemeClr val="tx1">
                    <a:tint val="75000"/>
                  </a:schemeClr>
                </a:solidFill>
              </a:defRPr>
            </a:lvl2pPr>
            <a:lvl3pPr marL="1890156" indent="0">
              <a:buNone/>
              <a:defRPr sz="3721">
                <a:solidFill>
                  <a:schemeClr val="tx1">
                    <a:tint val="75000"/>
                  </a:schemeClr>
                </a:solidFill>
              </a:defRPr>
            </a:lvl3pPr>
            <a:lvl4pPr marL="2835234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4pPr>
            <a:lvl5pPr marL="3780312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5pPr>
            <a:lvl6pPr marL="4725391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6pPr>
            <a:lvl7pPr marL="5670469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7pPr>
            <a:lvl8pPr marL="661554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8pPr>
            <a:lvl9pPr marL="7560625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4FF7ED-4C65-3A72-1D13-5279200E9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A1E81-E2D4-224B-93E4-2E59230B1C1B}" type="datetimeFigureOut">
              <a:rPr lang="tr-TR"/>
              <a:pPr>
                <a:defRPr/>
              </a:pPr>
              <a:t>9.05.2025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74C30B-7334-95F7-2570-85727C3C2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FD50D3-18E7-CD8D-04F1-AB204DE56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7800E8-4CC9-8540-81FD-8C99D423E4EA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72816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608" y="9583264"/>
            <a:ext cx="10710664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8291" y="9583264"/>
            <a:ext cx="10710664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9FD8B4E-659E-757F-D8D8-DAD8AAB34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90805-49FC-3D47-BD91-63B6921A5331}" type="datetimeFigureOut">
              <a:rPr lang="tr-TR"/>
              <a:pPr>
                <a:defRPr/>
              </a:pPr>
              <a:t>9.05.2025</a:t>
            </a:fld>
            <a:endParaRPr lang="tr-T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C005240-2EF8-D342-191B-F4869EB2F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3EC76AE-8C62-CCEB-F00D-BD6238686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EC8593-15C8-5744-8658-27F91BE2E7A9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56783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890" y="1916656"/>
            <a:ext cx="21736348" cy="69582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891" y="8824938"/>
            <a:ext cx="10661441" cy="4324966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5078" indent="0">
              <a:buNone/>
              <a:defRPr sz="4134" b="1"/>
            </a:lvl2pPr>
            <a:lvl3pPr marL="1890156" indent="0">
              <a:buNone/>
              <a:defRPr sz="3721" b="1"/>
            </a:lvl3pPr>
            <a:lvl4pPr marL="2835234" indent="0">
              <a:buNone/>
              <a:defRPr sz="3307" b="1"/>
            </a:lvl4pPr>
            <a:lvl5pPr marL="3780312" indent="0">
              <a:buNone/>
              <a:defRPr sz="3307" b="1"/>
            </a:lvl5pPr>
            <a:lvl6pPr marL="4725391" indent="0">
              <a:buNone/>
              <a:defRPr sz="3307" b="1"/>
            </a:lvl6pPr>
            <a:lvl7pPr marL="5670469" indent="0">
              <a:buNone/>
              <a:defRPr sz="3307" b="1"/>
            </a:lvl7pPr>
            <a:lvl8pPr marL="6615547" indent="0">
              <a:buNone/>
              <a:defRPr sz="3307" b="1"/>
            </a:lvl8pPr>
            <a:lvl9pPr marL="7560625" indent="0">
              <a:buNone/>
              <a:defRPr sz="33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891" y="13149904"/>
            <a:ext cx="10661441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8291" y="8824938"/>
            <a:ext cx="10713947" cy="4324966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5078" indent="0">
              <a:buNone/>
              <a:defRPr sz="4134" b="1"/>
            </a:lvl2pPr>
            <a:lvl3pPr marL="1890156" indent="0">
              <a:buNone/>
              <a:defRPr sz="3721" b="1"/>
            </a:lvl3pPr>
            <a:lvl4pPr marL="2835234" indent="0">
              <a:buNone/>
              <a:defRPr sz="3307" b="1"/>
            </a:lvl4pPr>
            <a:lvl5pPr marL="3780312" indent="0">
              <a:buNone/>
              <a:defRPr sz="3307" b="1"/>
            </a:lvl5pPr>
            <a:lvl6pPr marL="4725391" indent="0">
              <a:buNone/>
              <a:defRPr sz="3307" b="1"/>
            </a:lvl6pPr>
            <a:lvl7pPr marL="5670469" indent="0">
              <a:buNone/>
              <a:defRPr sz="3307" b="1"/>
            </a:lvl7pPr>
            <a:lvl8pPr marL="6615547" indent="0">
              <a:buNone/>
              <a:defRPr sz="3307" b="1"/>
            </a:lvl8pPr>
            <a:lvl9pPr marL="7560625" indent="0">
              <a:buNone/>
              <a:defRPr sz="33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8291" y="13149904"/>
            <a:ext cx="10713947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690547E-5586-9110-E888-E58395C7C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61FD3-3DA5-7D43-BA48-FB0E72673312}" type="datetimeFigureOut">
              <a:rPr lang="tr-TR"/>
              <a:pPr>
                <a:defRPr/>
              </a:pPr>
              <a:t>9.05.2025</a:t>
            </a:fld>
            <a:endParaRPr lang="tr-TR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56D0DCD-11E3-6FDA-AD96-436CF81CA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596E57C-50C2-FCBD-EFA1-2254A35BA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CAE416-209B-9D41-A962-F1FD74BB0AB6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7199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2DB0A1A-6A95-68D4-4B6C-028F53767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83F0A-15A7-EC4C-BA94-1575C240CB32}" type="datetimeFigureOut">
              <a:rPr lang="tr-TR"/>
              <a:pPr>
                <a:defRPr/>
              </a:pPr>
              <a:t>9.05.2025</a:t>
            </a:fld>
            <a:endParaRPr lang="tr-TR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930129C-5B0E-BB9E-4399-11F20DB44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6309322-84A8-D94D-14A8-45BB2F56D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8B9611-8055-9E40-AA83-9090F9C2712B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98500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7FBB2ED-DB74-545D-982C-89072A6B7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97DC6-999D-F943-BF74-BFD334DC343E}" type="datetimeFigureOut">
              <a:rPr lang="tr-TR"/>
              <a:pPr>
                <a:defRPr/>
              </a:pPr>
              <a:t>9.05.2025</a:t>
            </a:fld>
            <a:endParaRPr lang="tr-TR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9321AB9-C118-15A5-C313-8CDB8DAF5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C131922-C260-BEB9-A27A-6B0054E89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1151E9-A249-F641-805C-79EA6566A56D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34313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891" y="2399982"/>
            <a:ext cx="8128159" cy="8399939"/>
          </a:xfrm>
        </p:spPr>
        <p:txBody>
          <a:bodyPr anchor="b"/>
          <a:lstStyle>
            <a:lvl1pPr>
              <a:defRPr sz="6615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947" y="5183298"/>
            <a:ext cx="12758291" cy="25583147"/>
          </a:xfrm>
        </p:spPr>
        <p:txBody>
          <a:bodyPr/>
          <a:lstStyle>
            <a:lvl1pPr>
              <a:defRPr sz="6615"/>
            </a:lvl1pPr>
            <a:lvl2pPr>
              <a:defRPr sz="5788"/>
            </a:lvl2pPr>
            <a:lvl3pPr>
              <a:defRPr sz="4961"/>
            </a:lvl3pPr>
            <a:lvl4pPr>
              <a:defRPr sz="4134"/>
            </a:lvl4pPr>
            <a:lvl5pPr>
              <a:defRPr sz="4134"/>
            </a:lvl5pPr>
            <a:lvl6pPr>
              <a:defRPr sz="4134"/>
            </a:lvl6pPr>
            <a:lvl7pPr>
              <a:defRPr sz="4134"/>
            </a:lvl7pPr>
            <a:lvl8pPr>
              <a:defRPr sz="4134"/>
            </a:lvl8pPr>
            <a:lvl9pPr>
              <a:defRPr sz="413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891" y="10799922"/>
            <a:ext cx="8128159" cy="20008190"/>
          </a:xfrm>
        </p:spPr>
        <p:txBody>
          <a:bodyPr/>
          <a:lstStyle>
            <a:lvl1pPr marL="0" indent="0">
              <a:buNone/>
              <a:defRPr sz="3307"/>
            </a:lvl1pPr>
            <a:lvl2pPr marL="945078" indent="0">
              <a:buNone/>
              <a:defRPr sz="2894"/>
            </a:lvl2pPr>
            <a:lvl3pPr marL="1890156" indent="0">
              <a:buNone/>
              <a:defRPr sz="2481"/>
            </a:lvl3pPr>
            <a:lvl4pPr marL="2835234" indent="0">
              <a:buNone/>
              <a:defRPr sz="2067"/>
            </a:lvl4pPr>
            <a:lvl5pPr marL="3780312" indent="0">
              <a:buNone/>
              <a:defRPr sz="2067"/>
            </a:lvl5pPr>
            <a:lvl6pPr marL="4725391" indent="0">
              <a:buNone/>
              <a:defRPr sz="2067"/>
            </a:lvl6pPr>
            <a:lvl7pPr marL="5670469" indent="0">
              <a:buNone/>
              <a:defRPr sz="2067"/>
            </a:lvl7pPr>
            <a:lvl8pPr marL="6615547" indent="0">
              <a:buNone/>
              <a:defRPr sz="2067"/>
            </a:lvl8pPr>
            <a:lvl9pPr marL="7560625" indent="0">
              <a:buNone/>
              <a:defRPr sz="2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AB6F3A3-B4CD-1E90-AFED-E2E90D0D4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E3B7-DA72-4F4B-95AF-2FBA95645C0C}" type="datetimeFigureOut">
              <a:rPr lang="tr-TR"/>
              <a:pPr>
                <a:defRPr/>
              </a:pPr>
              <a:t>9.05.2025</a:t>
            </a:fld>
            <a:endParaRPr lang="tr-T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1607D4F-2CC1-776C-99D1-AC8AE75BD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BBDB910-E130-BD47-8ADB-E2F681BB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391AB0-A08E-9A43-A570-6B09CF12B111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14797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891" y="2399982"/>
            <a:ext cx="8128159" cy="8399939"/>
          </a:xfrm>
        </p:spPr>
        <p:txBody>
          <a:bodyPr anchor="b"/>
          <a:lstStyle>
            <a:lvl1pPr>
              <a:defRPr sz="6615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13947" y="5183298"/>
            <a:ext cx="12758291" cy="25583147"/>
          </a:xfrm>
        </p:spPr>
        <p:txBody>
          <a:bodyPr rtlCol="0">
            <a:normAutofit/>
          </a:bodyPr>
          <a:lstStyle>
            <a:lvl1pPr marL="0" indent="0">
              <a:buNone/>
              <a:defRPr sz="6615"/>
            </a:lvl1pPr>
            <a:lvl2pPr marL="945078" indent="0">
              <a:buNone/>
              <a:defRPr sz="5788"/>
            </a:lvl2pPr>
            <a:lvl3pPr marL="1890156" indent="0">
              <a:buNone/>
              <a:defRPr sz="4961"/>
            </a:lvl3pPr>
            <a:lvl4pPr marL="2835234" indent="0">
              <a:buNone/>
              <a:defRPr sz="4134"/>
            </a:lvl4pPr>
            <a:lvl5pPr marL="3780312" indent="0">
              <a:buNone/>
              <a:defRPr sz="4134"/>
            </a:lvl5pPr>
            <a:lvl6pPr marL="4725391" indent="0">
              <a:buNone/>
              <a:defRPr sz="4134"/>
            </a:lvl6pPr>
            <a:lvl7pPr marL="5670469" indent="0">
              <a:buNone/>
              <a:defRPr sz="4134"/>
            </a:lvl7pPr>
            <a:lvl8pPr marL="6615547" indent="0">
              <a:buNone/>
              <a:defRPr sz="4134"/>
            </a:lvl8pPr>
            <a:lvl9pPr marL="7560625" indent="0">
              <a:buNone/>
              <a:defRPr sz="4134"/>
            </a:lvl9pPr>
          </a:lstStyle>
          <a:p>
            <a:pPr lvl="0"/>
            <a:endParaRPr lang="tr-T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891" y="10799922"/>
            <a:ext cx="8128159" cy="20008190"/>
          </a:xfrm>
        </p:spPr>
        <p:txBody>
          <a:bodyPr/>
          <a:lstStyle>
            <a:lvl1pPr marL="0" indent="0">
              <a:buNone/>
              <a:defRPr sz="3307"/>
            </a:lvl1pPr>
            <a:lvl2pPr marL="945078" indent="0">
              <a:buNone/>
              <a:defRPr sz="2894"/>
            </a:lvl2pPr>
            <a:lvl3pPr marL="1890156" indent="0">
              <a:buNone/>
              <a:defRPr sz="2481"/>
            </a:lvl3pPr>
            <a:lvl4pPr marL="2835234" indent="0">
              <a:buNone/>
              <a:defRPr sz="2067"/>
            </a:lvl4pPr>
            <a:lvl5pPr marL="3780312" indent="0">
              <a:buNone/>
              <a:defRPr sz="2067"/>
            </a:lvl5pPr>
            <a:lvl6pPr marL="4725391" indent="0">
              <a:buNone/>
              <a:defRPr sz="2067"/>
            </a:lvl6pPr>
            <a:lvl7pPr marL="5670469" indent="0">
              <a:buNone/>
              <a:defRPr sz="2067"/>
            </a:lvl7pPr>
            <a:lvl8pPr marL="6615547" indent="0">
              <a:buNone/>
              <a:defRPr sz="2067"/>
            </a:lvl8pPr>
            <a:lvl9pPr marL="7560625" indent="0">
              <a:buNone/>
              <a:defRPr sz="2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763B20B-EBEC-6C20-32FF-48F2F35DC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67D2F-7D46-A44D-BA93-95E37674F5AD}" type="datetimeFigureOut">
              <a:rPr lang="tr-TR"/>
              <a:pPr>
                <a:defRPr/>
              </a:pPr>
              <a:t>9.05.2025</a:t>
            </a:fld>
            <a:endParaRPr lang="tr-T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0275170-9B25-E4AE-222F-01448AB3F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D15E53F-D8EC-2171-B885-751FA7F06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86529A-AB6F-D04C-BFFB-BB2F7B5FE417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6629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0EE04AC-9455-A71B-F904-107C752EE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31963" y="1916113"/>
            <a:ext cx="21737637" cy="695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title style</a:t>
            </a:r>
            <a:endParaRPr lang="tr-TR" altLang="tr-TR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FB0190B-9EBD-E320-3E6C-7A425CD5F3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731963" y="9583738"/>
            <a:ext cx="21737637" cy="2284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text styles</a:t>
            </a:r>
          </a:p>
          <a:p>
            <a:pPr lvl="1"/>
            <a:r>
              <a:rPr lang="en-US" altLang="tr-TR"/>
              <a:t>Second level</a:t>
            </a:r>
          </a:p>
          <a:p>
            <a:pPr lvl="2"/>
            <a:r>
              <a:rPr lang="en-US" altLang="tr-TR"/>
              <a:t>Third level</a:t>
            </a:r>
          </a:p>
          <a:p>
            <a:pPr lvl="3"/>
            <a:r>
              <a:rPr lang="en-US" altLang="tr-TR"/>
              <a:t>Fourth level</a:t>
            </a:r>
          </a:p>
          <a:p>
            <a:pPr lvl="4"/>
            <a:r>
              <a:rPr lang="en-US" altLang="tr-TR"/>
              <a:t>Fifth level</a:t>
            </a:r>
            <a:endParaRPr lang="tr-TR" alt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F570AC-40F4-61FD-3688-021BBE7E91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1963" y="33366075"/>
            <a:ext cx="5670550" cy="1917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2481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1AD4656-9C56-1C40-949D-BD6112D9FBF2}" type="datetimeFigureOut">
              <a:rPr lang="tr-TR"/>
              <a:pPr>
                <a:defRPr/>
              </a:pPr>
              <a:t>9.05.2025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9410CF-5C93-E776-F72C-2A846ACCF5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48663" y="33366075"/>
            <a:ext cx="8504237" cy="1917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2481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FD7913-55B7-6D4A-62A6-E9FF2B8C52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799050" y="33366075"/>
            <a:ext cx="5670550" cy="1917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400">
                <a:solidFill>
                  <a:srgbClr val="898989"/>
                </a:solidFill>
              </a:defRPr>
            </a:lvl1pPr>
          </a:lstStyle>
          <a:p>
            <a:fld id="{D8CA4B08-68DC-034F-844D-1F5FA05A0318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xStyles>
    <p:titleStyle>
      <a:lvl1pPr algn="l" defTabSz="18891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90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18891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9000">
          <a:solidFill>
            <a:schemeClr val="tx1"/>
          </a:solidFill>
          <a:latin typeface="Calibri Light" panose="020F0302020204030204" pitchFamily="34" charset="0"/>
        </a:defRPr>
      </a:lvl2pPr>
      <a:lvl3pPr algn="l" defTabSz="18891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9000">
          <a:solidFill>
            <a:schemeClr val="tx1"/>
          </a:solidFill>
          <a:latin typeface="Calibri Light" panose="020F0302020204030204" pitchFamily="34" charset="0"/>
        </a:defRPr>
      </a:lvl3pPr>
      <a:lvl4pPr algn="l" defTabSz="18891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9000">
          <a:solidFill>
            <a:schemeClr val="tx1"/>
          </a:solidFill>
          <a:latin typeface="Calibri Light" panose="020F0302020204030204" pitchFamily="34" charset="0"/>
        </a:defRPr>
      </a:lvl4pPr>
      <a:lvl5pPr algn="l" defTabSz="18891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90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1889125" rtl="0" fontAlgn="base">
        <a:lnSpc>
          <a:spcPct val="90000"/>
        </a:lnSpc>
        <a:spcBef>
          <a:spcPct val="0"/>
        </a:spcBef>
        <a:spcAft>
          <a:spcPct val="0"/>
        </a:spcAft>
        <a:defRPr sz="90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1889125" rtl="0" fontAlgn="base">
        <a:lnSpc>
          <a:spcPct val="90000"/>
        </a:lnSpc>
        <a:spcBef>
          <a:spcPct val="0"/>
        </a:spcBef>
        <a:spcAft>
          <a:spcPct val="0"/>
        </a:spcAft>
        <a:defRPr sz="90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1889125" rtl="0" fontAlgn="base">
        <a:lnSpc>
          <a:spcPct val="90000"/>
        </a:lnSpc>
        <a:spcBef>
          <a:spcPct val="0"/>
        </a:spcBef>
        <a:spcAft>
          <a:spcPct val="0"/>
        </a:spcAft>
        <a:defRPr sz="90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1889125" rtl="0" fontAlgn="base">
        <a:lnSpc>
          <a:spcPct val="90000"/>
        </a:lnSpc>
        <a:spcBef>
          <a:spcPct val="0"/>
        </a:spcBef>
        <a:spcAft>
          <a:spcPct val="0"/>
        </a:spcAft>
        <a:defRPr sz="90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471488" indent="-471488" algn="l" defTabSz="1889125" rtl="0" eaLnBrk="0" fontAlgn="base" hangingPunct="0">
        <a:lnSpc>
          <a:spcPct val="90000"/>
        </a:lnSpc>
        <a:spcBef>
          <a:spcPts val="2063"/>
        </a:spcBef>
        <a:spcAft>
          <a:spcPct val="0"/>
        </a:spcAft>
        <a:buFont typeface="Arial" panose="020B0604020202020204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416050" indent="-471488" algn="l" defTabSz="1889125" rtl="0" eaLnBrk="0" fontAlgn="base" hangingPunct="0">
        <a:lnSpc>
          <a:spcPct val="90000"/>
        </a:lnSpc>
        <a:spcBef>
          <a:spcPts val="1038"/>
        </a:spcBef>
        <a:spcAft>
          <a:spcPct val="0"/>
        </a:spcAft>
        <a:buFont typeface="Arial" panose="020B0604020202020204" pitchFamily="34" charset="0"/>
        <a:buChar char="•"/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362200" indent="-471488" algn="l" defTabSz="1889125" rtl="0" eaLnBrk="0" fontAlgn="base" hangingPunct="0">
        <a:lnSpc>
          <a:spcPct val="90000"/>
        </a:lnSpc>
        <a:spcBef>
          <a:spcPts val="1038"/>
        </a:spcBef>
        <a:spcAft>
          <a:spcPct val="0"/>
        </a:spcAft>
        <a:buFont typeface="Arial" panose="020B0604020202020204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3pPr>
      <a:lvl4pPr marL="3306763" indent="-471488" algn="l" defTabSz="1889125" rtl="0" eaLnBrk="0" fontAlgn="base" hangingPunct="0">
        <a:lnSpc>
          <a:spcPct val="90000"/>
        </a:lnSpc>
        <a:spcBef>
          <a:spcPts val="1038"/>
        </a:spcBef>
        <a:spcAft>
          <a:spcPct val="0"/>
        </a:spcAft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4pPr>
      <a:lvl5pPr marL="4251325" indent="-471488" algn="l" defTabSz="1889125" rtl="0" eaLnBrk="0" fontAlgn="base" hangingPunct="0">
        <a:lnSpc>
          <a:spcPct val="90000"/>
        </a:lnSpc>
        <a:spcBef>
          <a:spcPts val="1038"/>
        </a:spcBef>
        <a:spcAft>
          <a:spcPct val="0"/>
        </a:spcAft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5pPr>
      <a:lvl6pPr marL="5197930" indent="-472539" algn="l" defTabSz="1890156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6pPr>
      <a:lvl7pPr marL="6143008" indent="-472539" algn="l" defTabSz="1890156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7pPr>
      <a:lvl8pPr marL="7088086" indent="-472539" algn="l" defTabSz="1890156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8pPr>
      <a:lvl9pPr marL="8033164" indent="-472539" algn="l" defTabSz="1890156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90156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1pPr>
      <a:lvl2pPr marL="945078" algn="l" defTabSz="1890156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2pPr>
      <a:lvl3pPr marL="1890156" algn="l" defTabSz="1890156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3pPr>
      <a:lvl4pPr marL="2835234" algn="l" defTabSz="1890156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4pPr>
      <a:lvl5pPr marL="3780312" algn="l" defTabSz="1890156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5pPr>
      <a:lvl6pPr marL="4725391" algn="l" defTabSz="1890156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6pPr>
      <a:lvl7pPr marL="5670469" algn="l" defTabSz="1890156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7pPr>
      <a:lvl8pPr marL="6615547" algn="l" defTabSz="1890156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8pPr>
      <a:lvl9pPr marL="7560625" algn="l" defTabSz="1890156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29685D4-E6F8-5C9E-FA0A-138DCAD7CEB6}"/>
              </a:ext>
            </a:extLst>
          </p:cNvPr>
          <p:cNvSpPr/>
          <p:nvPr/>
        </p:nvSpPr>
        <p:spPr>
          <a:xfrm>
            <a:off x="0" y="0"/>
            <a:ext cx="25201563" cy="35999738"/>
          </a:xfrm>
          <a:prstGeom prst="rect">
            <a:avLst/>
          </a:prstGeom>
          <a:solidFill>
            <a:srgbClr val="003A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 sz="2800" dirty="0">
              <a:cs typeface="Calibri" panose="020F0502020204030204" pitchFamily="34" charset="0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8B057FB5-B2D0-CE18-A0E5-86C2CF1C7D3D}"/>
              </a:ext>
            </a:extLst>
          </p:cNvPr>
          <p:cNvSpPr/>
          <p:nvPr/>
        </p:nvSpPr>
        <p:spPr>
          <a:xfrm>
            <a:off x="744538" y="600075"/>
            <a:ext cx="23620412" cy="5768975"/>
          </a:xfrm>
          <a:prstGeom prst="roundRect">
            <a:avLst>
              <a:gd name="adj" fmla="val 467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 sz="2800" dirty="0">
              <a:cs typeface="Calibri" panose="020F0502020204030204" pitchFamily="34" charset="0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28B0D7AC-825B-0566-C067-31F1EA69B313}"/>
              </a:ext>
            </a:extLst>
          </p:cNvPr>
          <p:cNvSpPr/>
          <p:nvPr/>
        </p:nvSpPr>
        <p:spPr>
          <a:xfrm>
            <a:off x="779463" y="7016750"/>
            <a:ext cx="11855450" cy="9640888"/>
          </a:xfrm>
          <a:prstGeom prst="roundRect">
            <a:avLst>
              <a:gd name="adj" fmla="val 229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 sz="2800" dirty="0">
              <a:cs typeface="Calibri" panose="020F0502020204030204" pitchFamily="34" charset="0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A0E30266-D6FF-CE10-0C1D-AD82873ABDB6}"/>
              </a:ext>
            </a:extLst>
          </p:cNvPr>
          <p:cNvSpPr/>
          <p:nvPr/>
        </p:nvSpPr>
        <p:spPr>
          <a:xfrm>
            <a:off x="13206413" y="7016750"/>
            <a:ext cx="11158537" cy="16057952"/>
          </a:xfrm>
          <a:prstGeom prst="roundRect">
            <a:avLst>
              <a:gd name="adj" fmla="val 223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 sz="2800" dirty="0">
              <a:cs typeface="Calibri" panose="020F0502020204030204" pitchFamily="34" charset="0"/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97D1ED70-8ECE-2988-C9A6-6ECFA946704E}"/>
              </a:ext>
            </a:extLst>
          </p:cNvPr>
          <p:cNvSpPr/>
          <p:nvPr/>
        </p:nvSpPr>
        <p:spPr>
          <a:xfrm>
            <a:off x="744538" y="17273588"/>
            <a:ext cx="11855450" cy="11870610"/>
          </a:xfrm>
          <a:prstGeom prst="roundRect">
            <a:avLst>
              <a:gd name="adj" fmla="val 148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 sz="2800" dirty="0">
              <a:cs typeface="Calibri" panose="020F0502020204030204" pitchFamily="34" charset="0"/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85D1B247-A108-A3C6-309C-C63A9E6C856E}"/>
              </a:ext>
            </a:extLst>
          </p:cNvPr>
          <p:cNvSpPr/>
          <p:nvPr/>
        </p:nvSpPr>
        <p:spPr>
          <a:xfrm>
            <a:off x="13206413" y="30734655"/>
            <a:ext cx="11158537" cy="4738033"/>
          </a:xfrm>
          <a:prstGeom prst="roundRect">
            <a:avLst>
              <a:gd name="adj" fmla="val 229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 sz="2800" dirty="0">
              <a:cs typeface="Calibri" panose="020F0502020204030204" pitchFamily="34" charset="0"/>
            </a:endParaRPr>
          </a:p>
        </p:txBody>
      </p:sp>
      <p:sp>
        <p:nvSpPr>
          <p:cNvPr id="3080" name="TextBox 12">
            <a:extLst>
              <a:ext uri="{FF2B5EF4-FFF2-40B4-BE49-F238E27FC236}">
                <a16:creationId xmlns:a16="http://schemas.microsoft.com/office/drawing/2014/main" id="{EAED08DD-49D6-BB5C-EFBD-467CE746A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1635" y="2170252"/>
            <a:ext cx="139033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tr-TR" altLang="en-US" sz="4000" b="1" dirty="0">
                <a:cs typeface="Calibri" panose="020F0502020204030204" pitchFamily="34" charset="0"/>
              </a:rPr>
              <a:t>PROJE BAŞLIĞI</a:t>
            </a:r>
          </a:p>
        </p:txBody>
      </p:sp>
      <p:sp>
        <p:nvSpPr>
          <p:cNvPr id="3081" name="TextBox 13">
            <a:extLst>
              <a:ext uri="{FF2B5EF4-FFF2-40B4-BE49-F238E27FC236}">
                <a16:creationId xmlns:a16="http://schemas.microsoft.com/office/drawing/2014/main" id="{71A2AFFD-C7EE-5B3D-8049-F5E491B195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4812" y="4084858"/>
            <a:ext cx="13903325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tr-TR" altLang="en-US" sz="3600" dirty="0">
                <a:cs typeface="Calibri" panose="020F0502020204030204" pitchFamily="34" charset="0"/>
              </a:rPr>
              <a:t>Kadir GELİŞ – Bolu Abant İzzet Baysal Üniversitesi Makine </a:t>
            </a:r>
            <a:r>
              <a:rPr lang="tr-TR" altLang="en-US" sz="3600" dirty="0" err="1">
                <a:cs typeface="Calibri" panose="020F0502020204030204" pitchFamily="34" charset="0"/>
              </a:rPr>
              <a:t>Müh</a:t>
            </a:r>
            <a:endParaRPr lang="tr-TR" altLang="en-US" sz="3600" dirty="0">
              <a:cs typeface="Calibri" panose="020F0502020204030204" pitchFamily="34" charset="0"/>
            </a:endParaRPr>
          </a:p>
          <a:p>
            <a:pPr algn="ctr" eaLnBrk="1" hangingPunct="1"/>
            <a:r>
              <a:rPr lang="tr-TR" altLang="en-US" sz="3600" dirty="0">
                <a:cs typeface="Calibri" panose="020F0502020204030204" pitchFamily="34" charset="0"/>
              </a:rPr>
              <a:t>Ahmet - XYZ</a:t>
            </a:r>
          </a:p>
          <a:p>
            <a:pPr algn="ctr" eaLnBrk="1" hangingPunct="1"/>
            <a:r>
              <a:rPr lang="tr-TR" altLang="en-US" sz="3600" dirty="0">
                <a:cs typeface="Calibri" panose="020F0502020204030204" pitchFamily="34" charset="0"/>
              </a:rPr>
              <a:t>Mehmet - QWR</a:t>
            </a:r>
          </a:p>
          <a:p>
            <a:pPr algn="ctr" eaLnBrk="1" hangingPunct="1"/>
            <a:endParaRPr lang="tr-TR" altLang="en-US" sz="3600" dirty="0">
              <a:cs typeface="Calibri" panose="020F0502020204030204" pitchFamily="34" charset="0"/>
            </a:endParaRPr>
          </a:p>
          <a:p>
            <a:pPr algn="ctr" eaLnBrk="1" hangingPunct="1"/>
            <a:endParaRPr lang="tr-TR" altLang="en-US" sz="3600" dirty="0">
              <a:cs typeface="Calibri" panose="020F0502020204030204" pitchFamily="34" charset="0"/>
            </a:endParaRPr>
          </a:p>
        </p:txBody>
      </p:sp>
      <p:sp>
        <p:nvSpPr>
          <p:cNvPr id="3082" name="TextBox 15">
            <a:extLst>
              <a:ext uri="{FF2B5EF4-FFF2-40B4-BE49-F238E27FC236}">
                <a16:creationId xmlns:a16="http://schemas.microsoft.com/office/drawing/2014/main" id="{71AEFAC4-04B1-FA71-BEFD-407C513F4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813" y="7172325"/>
            <a:ext cx="118141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tr-TR" altLang="en-US" sz="3200" b="1" dirty="0">
                <a:cs typeface="Calibri" panose="020F0502020204030204" pitchFamily="34" charset="0"/>
              </a:rPr>
              <a:t>Özet 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8E05D7D-C8F0-D829-24E8-E42C4FC8CF7C}"/>
              </a:ext>
            </a:extLst>
          </p:cNvPr>
          <p:cNvCxnSpPr>
            <a:cxnSpLocks/>
          </p:cNvCxnSpPr>
          <p:nvPr/>
        </p:nvCxnSpPr>
        <p:spPr>
          <a:xfrm>
            <a:off x="5505450" y="4437063"/>
            <a:ext cx="0" cy="1482725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4" name="TextBox 21">
            <a:extLst>
              <a:ext uri="{FF2B5EF4-FFF2-40B4-BE49-F238E27FC236}">
                <a16:creationId xmlns:a16="http://schemas.microsoft.com/office/drawing/2014/main" id="{99407F21-8F7B-A11C-3217-A748577FE3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538" y="17306925"/>
            <a:ext cx="1185545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Projenin</a:t>
            </a:r>
            <a:r>
              <a:rPr lang="en-US" sz="32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Amacı</a:t>
            </a:r>
            <a:r>
              <a:rPr lang="en-US" sz="32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32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Kapsamı</a:t>
            </a:r>
            <a:r>
              <a:rPr lang="en-US" sz="32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</a:t>
            </a:r>
            <a:r>
              <a:rPr lang="en-US" sz="32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Hedefleri</a:t>
            </a:r>
            <a:endParaRPr lang="en-US" sz="2400"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 lang="en-US" sz="2400" dirty="0"/>
          </a:p>
        </p:txBody>
      </p:sp>
      <p:sp>
        <p:nvSpPr>
          <p:cNvPr id="3085" name="TextBox 22">
            <a:extLst>
              <a:ext uri="{FF2B5EF4-FFF2-40B4-BE49-F238E27FC236}">
                <a16:creationId xmlns:a16="http://schemas.microsoft.com/office/drawing/2014/main" id="{32A7BA69-DB4B-BB8D-B394-82DC09407E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06413" y="7172325"/>
            <a:ext cx="111585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tr-TR" altLang="en-US" sz="3200" b="1" dirty="0">
                <a:cs typeface="Calibri" panose="020F0502020204030204" pitchFamily="34" charset="0"/>
              </a:rPr>
              <a:t>Projenin Materyali ve Yöntemi</a:t>
            </a:r>
          </a:p>
        </p:txBody>
      </p:sp>
      <p:sp>
        <p:nvSpPr>
          <p:cNvPr id="3086" name="TextBox 23">
            <a:extLst>
              <a:ext uri="{FF2B5EF4-FFF2-40B4-BE49-F238E27FC236}">
                <a16:creationId xmlns:a16="http://schemas.microsoft.com/office/drawing/2014/main" id="{C5703FC2-40F5-AC1E-14F2-80E04C429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52450" y="31333956"/>
            <a:ext cx="110886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Referanslar</a:t>
            </a:r>
            <a:r>
              <a:rPr lang="en-US" sz="32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32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Bilgilendirmeler</a:t>
            </a:r>
            <a:r>
              <a:rPr lang="en-US" sz="32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</a:t>
            </a:r>
            <a:r>
              <a:rPr lang="en-US" sz="32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Çıktılar</a:t>
            </a:r>
            <a:endParaRPr lang="en-US" sz="3200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F781C2B-B69A-4D0B-7DAD-C56A1520E42E}"/>
              </a:ext>
            </a:extLst>
          </p:cNvPr>
          <p:cNvCxnSpPr>
            <a:cxnSpLocks/>
          </p:cNvCxnSpPr>
          <p:nvPr/>
        </p:nvCxnSpPr>
        <p:spPr>
          <a:xfrm>
            <a:off x="19408775" y="4360863"/>
            <a:ext cx="0" cy="1609725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8" name="TextBox 16">
            <a:extLst>
              <a:ext uri="{FF2B5EF4-FFF2-40B4-BE49-F238E27FC236}">
                <a16:creationId xmlns:a16="http://schemas.microsoft.com/office/drawing/2014/main" id="{F40D317E-79DC-4239-496C-075B6383CB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08775" y="4500563"/>
            <a:ext cx="495617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tr-TR" altLang="en-US" sz="2800" b="1" dirty="0">
                <a:cs typeface="Calibri" panose="020F0502020204030204" pitchFamily="34" charset="0"/>
              </a:rPr>
              <a:t>Proje Kodu</a:t>
            </a:r>
          </a:p>
          <a:p>
            <a:pPr algn="ctr" eaLnBrk="1" hangingPunct="1"/>
            <a:r>
              <a:rPr lang="tr-TR" altLang="en-US" sz="2800" b="1" dirty="0">
                <a:cs typeface="Calibri" panose="020F0502020204030204" pitchFamily="34" charset="0"/>
              </a:rPr>
              <a:t>…………….</a:t>
            </a:r>
          </a:p>
        </p:txBody>
      </p:sp>
      <p:sp>
        <p:nvSpPr>
          <p:cNvPr id="3089" name="TextBox 16">
            <a:extLst>
              <a:ext uri="{FF2B5EF4-FFF2-40B4-BE49-F238E27FC236}">
                <a16:creationId xmlns:a16="http://schemas.microsoft.com/office/drawing/2014/main" id="{9783F2EE-593D-58AD-67B6-FBEEDABD1B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488" y="4652963"/>
            <a:ext cx="47593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tr-TR" altLang="en-US" sz="2800" b="1" u="sng" dirty="0">
                <a:cs typeface="Calibri" panose="020F0502020204030204" pitchFamily="34" charset="0"/>
              </a:rPr>
              <a:t>Kategori</a:t>
            </a:r>
          </a:p>
          <a:p>
            <a:pPr algn="ctr" eaLnBrk="1" hangingPunct="1"/>
            <a:r>
              <a:rPr lang="tr-TR" altLang="en-US" sz="2800" b="1" dirty="0">
                <a:cs typeface="Calibri" panose="020F0502020204030204" pitchFamily="34" charset="0"/>
              </a:rPr>
              <a:t>Bitirme Projesi-II</a:t>
            </a:r>
          </a:p>
        </p:txBody>
      </p:sp>
      <p:sp>
        <p:nvSpPr>
          <p:cNvPr id="24" name="Rounded Rectangle 8">
            <a:extLst>
              <a:ext uri="{FF2B5EF4-FFF2-40B4-BE49-F238E27FC236}">
                <a16:creationId xmlns:a16="http://schemas.microsoft.com/office/drawing/2014/main" id="{CCA70A31-497A-7389-F868-C6DDA0F01318}"/>
              </a:ext>
            </a:extLst>
          </p:cNvPr>
          <p:cNvSpPr/>
          <p:nvPr/>
        </p:nvSpPr>
        <p:spPr>
          <a:xfrm>
            <a:off x="744538" y="29278095"/>
            <a:ext cx="11855450" cy="6194593"/>
          </a:xfrm>
          <a:prstGeom prst="roundRect">
            <a:avLst>
              <a:gd name="adj" fmla="val 148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 sz="2800" dirty="0">
              <a:cs typeface="Calibri" panose="020F0502020204030204" pitchFamily="34" charset="0"/>
            </a:endParaRPr>
          </a:p>
        </p:txBody>
      </p:sp>
      <p:sp>
        <p:nvSpPr>
          <p:cNvPr id="3091" name="TextBox 21">
            <a:extLst>
              <a:ext uri="{FF2B5EF4-FFF2-40B4-BE49-F238E27FC236}">
                <a16:creationId xmlns:a16="http://schemas.microsoft.com/office/drawing/2014/main" id="{576FED81-3770-69BF-8F05-D2C24A7014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613" y="29357301"/>
            <a:ext cx="1185545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tr-TR" sz="3200" b="1" dirty="0"/>
              <a:t>Projenin Özgün Değeri ve Yaygın Etkisi</a:t>
            </a:r>
          </a:p>
          <a:p>
            <a:pPr>
              <a:buNone/>
            </a:pPr>
            <a:endParaRPr lang="tr-TR" sz="3200" dirty="0"/>
          </a:p>
        </p:txBody>
      </p:sp>
      <p:sp>
        <p:nvSpPr>
          <p:cNvPr id="26" name="Rounded Rectangle 9">
            <a:extLst>
              <a:ext uri="{FF2B5EF4-FFF2-40B4-BE49-F238E27FC236}">
                <a16:creationId xmlns:a16="http://schemas.microsoft.com/office/drawing/2014/main" id="{C062A453-6AFF-AAA5-A8D8-DF37852A027D}"/>
              </a:ext>
            </a:extLst>
          </p:cNvPr>
          <p:cNvSpPr/>
          <p:nvPr/>
        </p:nvSpPr>
        <p:spPr>
          <a:xfrm>
            <a:off x="13204752" y="23217351"/>
            <a:ext cx="11158538" cy="7374655"/>
          </a:xfrm>
          <a:prstGeom prst="roundRect">
            <a:avLst>
              <a:gd name="adj" fmla="val 229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 sz="2800" dirty="0">
              <a:cs typeface="Calibri" panose="020F0502020204030204" pitchFamily="34" charset="0"/>
            </a:endParaRPr>
          </a:p>
        </p:txBody>
      </p:sp>
      <p:sp>
        <p:nvSpPr>
          <p:cNvPr id="3093" name="TextBox 23">
            <a:extLst>
              <a:ext uri="{FF2B5EF4-FFF2-40B4-BE49-F238E27FC236}">
                <a16:creationId xmlns:a16="http://schemas.microsoft.com/office/drawing/2014/main" id="{31BAEDA2-3FB2-5320-AF70-085D451E94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52450" y="23230123"/>
            <a:ext cx="1096082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tr-TR" sz="32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 Bulguları ve Sonuç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 lang="en-US" sz="3200" b="1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 lang="en-US" sz="3200" b="0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94" name="Resim 1">
            <a:extLst>
              <a:ext uri="{FF2B5EF4-FFF2-40B4-BE49-F238E27FC236}">
                <a16:creationId xmlns:a16="http://schemas.microsoft.com/office/drawing/2014/main" id="{21CB257F-40B1-057A-B2B4-2C2ECE4183A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84375" y="1039813"/>
            <a:ext cx="21599525" cy="168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" name="Google Shape;97;p1">
            <a:extLst>
              <a:ext uri="{FF2B5EF4-FFF2-40B4-BE49-F238E27FC236}">
                <a16:creationId xmlns:a16="http://schemas.microsoft.com/office/drawing/2014/main" id="{83851974-CE0D-DB76-6022-6E3F227C6715}"/>
              </a:ext>
            </a:extLst>
          </p:cNvPr>
          <p:cNvSpPr txBox="1"/>
          <p:nvPr/>
        </p:nvSpPr>
        <p:spPr>
          <a:xfrm>
            <a:off x="785812" y="7172325"/>
            <a:ext cx="11814175" cy="1138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Özet</a:t>
            </a:r>
            <a:r>
              <a:rPr lang="en-US" sz="32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lang="tr-TR" sz="3200" b="1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 lang="en-US"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931AFFD-1ECB-408D-8324-FE28146BE3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75" y="1027281"/>
            <a:ext cx="2610759" cy="2591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2023-2024 EÖY Bahar Dönemi Ara Sınav Programları ...">
            <a:extLst>
              <a:ext uri="{FF2B5EF4-FFF2-40B4-BE49-F238E27FC236}">
                <a16:creationId xmlns:a16="http://schemas.microsoft.com/office/drawing/2014/main" id="{C92EDD05-78C4-465A-94DD-0779C832AC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11461" y="1027281"/>
            <a:ext cx="2805728" cy="2805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</TotalTime>
  <Words>60</Words>
  <Application>Microsoft Office PowerPoint</Application>
  <PresentationFormat>Özel</PresentationFormat>
  <Paragraphs>17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Sunusu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Onder Dincel</dc:creator>
  <cp:lastModifiedBy>Kadir Geliş</cp:lastModifiedBy>
  <cp:revision>39</cp:revision>
  <cp:lastPrinted>2021-12-28T09:18:57Z</cp:lastPrinted>
  <dcterms:created xsi:type="dcterms:W3CDTF">2021-12-01T08:58:30Z</dcterms:created>
  <dcterms:modified xsi:type="dcterms:W3CDTF">2025-05-09T10:54:51Z</dcterms:modified>
</cp:coreProperties>
</file>